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58" r:id="rId3"/>
    <p:sldId id="276" r:id="rId4"/>
    <p:sldId id="263" r:id="rId5"/>
    <p:sldId id="264" r:id="rId6"/>
    <p:sldId id="266" r:id="rId7"/>
    <p:sldId id="267" r:id="rId8"/>
    <p:sldId id="268" r:id="rId9"/>
    <p:sldId id="271" r:id="rId10"/>
    <p:sldId id="277" r:id="rId11"/>
    <p:sldId id="260" r:id="rId12"/>
    <p:sldId id="262" r:id="rId13"/>
    <p:sldId id="261" r:id="rId14"/>
    <p:sldId id="269" r:id="rId15"/>
    <p:sldId id="270" r:id="rId16"/>
    <p:sldId id="265" r:id="rId17"/>
    <p:sldId id="274" r:id="rId18"/>
    <p:sldId id="275" r:id="rId19"/>
    <p:sldId id="272" r:id="rId20"/>
    <p:sldId id="259" r:id="rId21"/>
    <p:sldId id="273" r:id="rId2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7A1601-3857-4B30-8BB7-C78CF5A71619}" type="datetimeFigureOut">
              <a:rPr lang="it-IT" smtClean="0"/>
              <a:t>30/11/2020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5F3539-8E8E-42F8-9A16-F0CB1AF09F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0832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CE6DC-C824-4FEA-B494-2D9401A1A139}" type="datetimeFigureOut">
              <a:rPr lang="it-IT" smtClean="0"/>
              <a:t>30/11/2020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36DE4-2F87-4D5A-B7F7-DD0B7BE0078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3279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CE6DC-C824-4FEA-B494-2D9401A1A139}" type="datetimeFigureOut">
              <a:rPr lang="it-IT" smtClean="0"/>
              <a:t>30/11/2020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36DE4-2F87-4D5A-B7F7-DD0B7BE0078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55127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CE6DC-C824-4FEA-B494-2D9401A1A139}" type="datetimeFigureOut">
              <a:rPr lang="it-IT" smtClean="0"/>
              <a:t>30/11/2020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36DE4-2F87-4D5A-B7F7-DD0B7BE0078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4408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CE6DC-C824-4FEA-B494-2D9401A1A139}" type="datetimeFigureOut">
              <a:rPr lang="it-IT" smtClean="0"/>
              <a:t>30/11/2020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36DE4-2F87-4D5A-B7F7-DD0B7BE0078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8886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CE6DC-C824-4FEA-B494-2D9401A1A139}" type="datetimeFigureOut">
              <a:rPr lang="it-IT" smtClean="0"/>
              <a:t>30/11/2020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36DE4-2F87-4D5A-B7F7-DD0B7BE0078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27638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CE6DC-C824-4FEA-B494-2D9401A1A139}" type="datetimeFigureOut">
              <a:rPr lang="it-IT" smtClean="0"/>
              <a:t>30/11/2020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36DE4-2F87-4D5A-B7F7-DD0B7BE0078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7241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CE6DC-C824-4FEA-B494-2D9401A1A139}" type="datetimeFigureOut">
              <a:rPr lang="it-IT" smtClean="0"/>
              <a:t>30/11/2020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36DE4-2F87-4D5A-B7F7-DD0B7BE0078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8181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CE6DC-C824-4FEA-B494-2D9401A1A139}" type="datetimeFigureOut">
              <a:rPr lang="it-IT" smtClean="0"/>
              <a:t>30/11/2020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36DE4-2F87-4D5A-B7F7-DD0B7BE0078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5504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CE6DC-C824-4FEA-B494-2D9401A1A139}" type="datetimeFigureOut">
              <a:rPr lang="it-IT" smtClean="0"/>
              <a:t>30/11/2020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36DE4-2F87-4D5A-B7F7-DD0B7BE0078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6130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CE6DC-C824-4FEA-B494-2D9401A1A139}" type="datetimeFigureOut">
              <a:rPr lang="it-IT" smtClean="0"/>
              <a:t>30/11/2020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36DE4-2F87-4D5A-B7F7-DD0B7BE0078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2506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CE6DC-C824-4FEA-B494-2D9401A1A139}" type="datetimeFigureOut">
              <a:rPr lang="it-IT" smtClean="0"/>
              <a:t>30/11/2020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36DE4-2F87-4D5A-B7F7-DD0B7BE0078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9445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DCE6DC-C824-4FEA-B494-2D9401A1A139}" type="datetimeFigureOut">
              <a:rPr lang="it-IT" smtClean="0"/>
              <a:t>30/11/2020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36DE4-2F87-4D5A-B7F7-DD0B7BE0078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8216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505200" y="365125"/>
            <a:ext cx="7848600" cy="1325563"/>
          </a:xfrm>
        </p:spPr>
        <p:txBody>
          <a:bodyPr/>
          <a:lstStyle/>
          <a:p>
            <a:r>
              <a:rPr lang="it-IT" dirty="0" smtClean="0"/>
              <a:t>Cosa significa SERR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3132285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94"/>
    </mc:Choice>
    <mc:Fallback xmlns="">
      <p:transition spd="slow" advTm="8494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195108" y="365125"/>
            <a:ext cx="8158691" cy="1325563"/>
          </a:xfrm>
        </p:spPr>
        <p:txBody>
          <a:bodyPr/>
          <a:lstStyle/>
          <a:p>
            <a:r>
              <a:rPr lang="it-IT" dirty="0" smtClean="0"/>
              <a:t>Al lavoro ! </a:t>
            </a:r>
            <a:br>
              <a:rPr lang="it-IT" dirty="0" smtClean="0"/>
            </a:br>
            <a:r>
              <a:rPr lang="it-IT" dirty="0" smtClean="0"/>
              <a:t>I fenici scoprono il vetro…</a:t>
            </a:r>
            <a:endParaRPr lang="it-IT" dirty="0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1655510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491344" y="365125"/>
            <a:ext cx="7862455" cy="1325563"/>
          </a:xfrm>
        </p:spPr>
        <p:txBody>
          <a:bodyPr/>
          <a:lstStyle/>
          <a:p>
            <a:r>
              <a:rPr lang="it-IT" dirty="0" smtClean="0"/>
              <a:t>Come ridurre i rifiuti?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218003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62200" y="365125"/>
            <a:ext cx="8991600" cy="1325563"/>
          </a:xfrm>
        </p:spPr>
        <p:txBody>
          <a:bodyPr/>
          <a:lstStyle/>
          <a:p>
            <a:r>
              <a:rPr lang="it-IT" dirty="0" smtClean="0"/>
              <a:t>La mia nonna era fatta di vetro.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121094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133850" y="365125"/>
            <a:ext cx="7219950" cy="1325563"/>
          </a:xfrm>
        </p:spPr>
        <p:txBody>
          <a:bodyPr/>
          <a:lstStyle/>
          <a:p>
            <a:r>
              <a:rPr lang="it-IT" dirty="0" smtClean="0"/>
              <a:t>Nonna e nipote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19538" y="2369741"/>
            <a:ext cx="4352925" cy="3264693"/>
          </a:xfrm>
        </p:spPr>
      </p:pic>
    </p:spTree>
    <p:extLst>
      <p:ext uri="{BB962C8B-B14F-4D97-AF65-F5344CB8AC3E}">
        <p14:creationId xmlns:p14="http://schemas.microsoft.com/office/powerpoint/2010/main" val="428502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464248" y="500062"/>
            <a:ext cx="10515600" cy="1325563"/>
          </a:xfrm>
        </p:spPr>
        <p:txBody>
          <a:bodyPr/>
          <a:lstStyle/>
          <a:p>
            <a:r>
              <a:rPr lang="it-IT" dirty="0" smtClean="0"/>
              <a:t>Ecco la nonna!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248" y="1825625"/>
            <a:ext cx="3263503" cy="4351338"/>
          </a:xfrm>
        </p:spPr>
      </p:pic>
    </p:spTree>
    <p:extLst>
      <p:ext uri="{BB962C8B-B14F-4D97-AF65-F5344CB8AC3E}">
        <p14:creationId xmlns:p14="http://schemas.microsoft.com/office/powerpoint/2010/main" val="142742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602182" y="365125"/>
            <a:ext cx="7751618" cy="1325563"/>
          </a:xfrm>
        </p:spPr>
        <p:txBody>
          <a:bodyPr/>
          <a:lstStyle/>
          <a:p>
            <a:r>
              <a:rPr lang="it-IT" dirty="0" smtClean="0"/>
              <a:t>Il forno per il vetro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49398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477490" y="365125"/>
            <a:ext cx="7876309" cy="1325563"/>
          </a:xfrm>
        </p:spPr>
        <p:txBody>
          <a:bodyPr/>
          <a:lstStyle/>
          <a:p>
            <a:r>
              <a:rPr lang="it-IT" dirty="0" smtClean="0"/>
              <a:t>Riutilizziamo il vetro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264987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41272" y="365125"/>
            <a:ext cx="6712527" cy="1325563"/>
          </a:xfrm>
        </p:spPr>
        <p:txBody>
          <a:bodyPr/>
          <a:lstStyle/>
          <a:p>
            <a:r>
              <a:rPr lang="it-IT" dirty="0" smtClean="0"/>
              <a:t>Ricicliamo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19538" y="2369741"/>
            <a:ext cx="4352925" cy="3264693"/>
          </a:xfrm>
        </p:spPr>
      </p:pic>
    </p:spTree>
    <p:extLst>
      <p:ext uri="{BB962C8B-B14F-4D97-AF65-F5344CB8AC3E}">
        <p14:creationId xmlns:p14="http://schemas.microsoft.com/office/powerpoint/2010/main" val="2403237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128654" y="365125"/>
            <a:ext cx="7225145" cy="1325563"/>
          </a:xfrm>
        </p:spPr>
        <p:txBody>
          <a:bodyPr/>
          <a:lstStyle/>
          <a:p>
            <a:r>
              <a:rPr lang="it-IT" dirty="0" smtClean="0"/>
              <a:t>Riciclo e riuso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307157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602182" y="365125"/>
            <a:ext cx="7751617" cy="1325563"/>
          </a:xfrm>
        </p:spPr>
        <p:txBody>
          <a:bodyPr/>
          <a:lstStyle/>
          <a:p>
            <a:r>
              <a:rPr lang="it-IT" dirty="0" smtClean="0"/>
              <a:t>Riutilizziamo il vetro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19538" y="2369741"/>
            <a:ext cx="4352925" cy="3264693"/>
          </a:xfrm>
        </p:spPr>
      </p:pic>
    </p:spTree>
    <p:extLst>
      <p:ext uri="{BB962C8B-B14F-4D97-AF65-F5344CB8AC3E}">
        <p14:creationId xmlns:p14="http://schemas.microsoft.com/office/powerpoint/2010/main" val="2495295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25236" y="365125"/>
            <a:ext cx="10328564" cy="1325563"/>
          </a:xfrm>
        </p:spPr>
        <p:txBody>
          <a:bodyPr/>
          <a:lstStyle/>
          <a:p>
            <a:r>
              <a:rPr lang="it-IT" dirty="0" smtClean="0"/>
              <a:t>Settimana Europea Riduzione Rifiuti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248" y="1825625"/>
            <a:ext cx="3263503" cy="4351338"/>
          </a:xfrm>
        </p:spPr>
      </p:pic>
    </p:spTree>
    <p:extLst>
      <p:ext uri="{BB962C8B-B14F-4D97-AF65-F5344CB8AC3E}">
        <p14:creationId xmlns:p14="http://schemas.microsoft.com/office/powerpoint/2010/main" val="264289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452255" y="365125"/>
            <a:ext cx="8901545" cy="1325563"/>
          </a:xfrm>
        </p:spPr>
        <p:txBody>
          <a:bodyPr/>
          <a:lstStyle/>
          <a:p>
            <a:r>
              <a:rPr lang="it-IT" dirty="0" smtClean="0"/>
              <a:t>Riciclare: questa è la cosa giusta!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272854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420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17964" y="365125"/>
            <a:ext cx="9635836" cy="1325563"/>
          </a:xfrm>
        </p:spPr>
        <p:txBody>
          <a:bodyPr/>
          <a:lstStyle/>
          <a:p>
            <a:r>
              <a:rPr lang="it-IT" dirty="0" smtClean="0"/>
              <a:t>Plastic free: un salto nel passato per proiettarsi nel futuro.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19538" y="2369741"/>
            <a:ext cx="4352925" cy="3264693"/>
          </a:xfrm>
        </p:spPr>
      </p:pic>
    </p:spTree>
    <p:extLst>
      <p:ext uri="{BB962C8B-B14F-4D97-AF65-F5344CB8AC3E}">
        <p14:creationId xmlns:p14="http://schemas.microsoft.com/office/powerpoint/2010/main" val="146418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195108" y="365125"/>
            <a:ext cx="8158692" cy="1325563"/>
          </a:xfrm>
        </p:spPr>
        <p:txBody>
          <a:bodyPr/>
          <a:lstStyle/>
          <a:p>
            <a:r>
              <a:rPr lang="it-IT" dirty="0" smtClean="0"/>
              <a:t>Come si produce il vetro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9220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87636" y="365125"/>
            <a:ext cx="6366164" cy="1325563"/>
          </a:xfrm>
        </p:spPr>
        <p:txBody>
          <a:bodyPr/>
          <a:lstStyle/>
          <a:p>
            <a:r>
              <a:rPr lang="it-IT" dirty="0" smtClean="0"/>
              <a:t>I forni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226247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68982" y="365125"/>
            <a:ext cx="6684818" cy="1325563"/>
          </a:xfrm>
        </p:spPr>
        <p:txBody>
          <a:bodyPr/>
          <a:lstStyle/>
          <a:p>
            <a:r>
              <a:rPr lang="it-IT" dirty="0" smtClean="0"/>
              <a:t>Dal bidone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318244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315691" y="500062"/>
            <a:ext cx="10515600" cy="1325563"/>
          </a:xfrm>
        </p:spPr>
        <p:txBody>
          <a:bodyPr/>
          <a:lstStyle/>
          <a:p>
            <a:r>
              <a:rPr lang="it-IT" dirty="0" smtClean="0"/>
              <a:t>Alla fabbrica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427320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699164" y="365125"/>
            <a:ext cx="7654636" cy="1325563"/>
          </a:xfrm>
        </p:spPr>
        <p:txBody>
          <a:bodyPr/>
          <a:lstStyle/>
          <a:p>
            <a:r>
              <a:rPr lang="it-IT" dirty="0" smtClean="0"/>
              <a:t>Vasetto o bottiglia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318457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30582" y="365125"/>
            <a:ext cx="9123218" cy="1325563"/>
          </a:xfrm>
        </p:spPr>
        <p:txBody>
          <a:bodyPr/>
          <a:lstStyle/>
          <a:p>
            <a:r>
              <a:rPr lang="it-IT" dirty="0" smtClean="0"/>
              <a:t>Ossidiana: il vetro dai vulcani!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248" y="1825625"/>
            <a:ext cx="3263503" cy="4351338"/>
          </a:xfrm>
        </p:spPr>
      </p:pic>
    </p:spTree>
    <p:extLst>
      <p:ext uri="{BB962C8B-B14F-4D97-AF65-F5344CB8AC3E}">
        <p14:creationId xmlns:p14="http://schemas.microsoft.com/office/powerpoint/2010/main" val="2511904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86</Words>
  <Application>Microsoft Office PowerPoint</Application>
  <PresentationFormat>Widescreen</PresentationFormat>
  <Paragraphs>20</Paragraphs>
  <Slides>21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Tema di Office</vt:lpstr>
      <vt:lpstr>Cosa significa SERR</vt:lpstr>
      <vt:lpstr>Settimana Europea Riduzione Rifiuti</vt:lpstr>
      <vt:lpstr>Plastic free: un salto nel passato per proiettarsi nel futuro.</vt:lpstr>
      <vt:lpstr>Come si produce il vetro</vt:lpstr>
      <vt:lpstr>I forni</vt:lpstr>
      <vt:lpstr>Dal bidone</vt:lpstr>
      <vt:lpstr>Alla fabbrica</vt:lpstr>
      <vt:lpstr>Vasetto o bottiglia</vt:lpstr>
      <vt:lpstr>Ossidiana: il vetro dai vulcani!</vt:lpstr>
      <vt:lpstr>Al lavoro !  I fenici scoprono il vetro…</vt:lpstr>
      <vt:lpstr>Come ridurre i rifiuti?</vt:lpstr>
      <vt:lpstr>La mia nonna era fatta di vetro.</vt:lpstr>
      <vt:lpstr>Nonna e nipote</vt:lpstr>
      <vt:lpstr>Ecco la nonna!</vt:lpstr>
      <vt:lpstr>Il forno per il vetro</vt:lpstr>
      <vt:lpstr>Riutilizziamo il vetro</vt:lpstr>
      <vt:lpstr>Ricicliamo</vt:lpstr>
      <vt:lpstr>Riciclo e riuso</vt:lpstr>
      <vt:lpstr>Riutilizziamo il vetro</vt:lpstr>
      <vt:lpstr>Riciclare: questa è la cosa giusta!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Plastic free, un salto nel passato per proiettarsi nel futuro.</dc:title>
  <dc:creator>Utente</dc:creator>
  <cp:lastModifiedBy>Utente</cp:lastModifiedBy>
  <cp:revision>15</cp:revision>
  <dcterms:created xsi:type="dcterms:W3CDTF">2020-11-27T20:51:32Z</dcterms:created>
  <dcterms:modified xsi:type="dcterms:W3CDTF">2020-11-30T20:38:36Z</dcterms:modified>
</cp:coreProperties>
</file>